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3" r:id="rId5"/>
    <p:sldId id="261" r:id="rId6"/>
    <p:sldId id="257" r:id="rId7"/>
    <p:sldId id="259" r:id="rId8"/>
    <p:sldId id="260" r:id="rId9"/>
    <p:sldId id="262" r:id="rId10"/>
    <p:sldId id="264" r:id="rId11"/>
    <p:sldId id="265" r:id="rId1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F633F7-D6A1-488A-B1AE-7DF4C479EAA3}" v="283" dt="2023-05-10T22:07:02.3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AE848B-1414-1F68-ED3E-7927529B92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290E5D3-ED64-04AD-8103-F2D58B0A7D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2BC0A02-C5BD-EFAF-D341-444D686E2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70E97-899A-4BB4-98AE-A7B475B9541D}" type="datetimeFigureOut">
              <a:rPr lang="nl-NL" smtClean="0"/>
              <a:t>11-5-2023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A0D6CB0-34DC-6877-EEF6-FED6B4B7C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CF824F-DE63-4C34-524A-C5E03009E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3316-CBD8-48EB-BA74-169401275E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995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FD5603-AB2C-68BA-1B1F-71252EE95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20B13A4-D001-70C8-D77C-29CF1B8A5C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39E08F9-482A-9949-E118-7B0BEC8EF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70E97-899A-4BB4-98AE-A7B475B9541D}" type="datetimeFigureOut">
              <a:rPr lang="nl-NL" smtClean="0"/>
              <a:t>11-5-2023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12432F5-26DE-A797-CAEC-37868EE47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3EF1DFA-7477-6457-DE20-9AC8125C5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3316-CBD8-48EB-BA74-169401275E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26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35782B2-99F3-2114-7884-FE74EFD3A1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95AF943-E0FA-4C6C-AFF3-A71CE5A0EF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02F3388-9939-6A43-AFBC-85883F3E6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70E97-899A-4BB4-98AE-A7B475B9541D}" type="datetimeFigureOut">
              <a:rPr lang="nl-NL" smtClean="0"/>
              <a:t>11-5-2023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238B938-909D-F8D7-A337-47A979BCF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5864C03-015A-A8A8-8C08-23A0C8F3F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3316-CBD8-48EB-BA74-169401275E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448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759AAA-37DD-1EF2-5C58-307B3025A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B05BC8-4CAB-9B53-03D8-19DE3B3024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9C073AF-DDC0-E091-3E68-C1A743775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70E97-899A-4BB4-98AE-A7B475B9541D}" type="datetimeFigureOut">
              <a:rPr lang="nl-NL" smtClean="0"/>
              <a:t>11-5-2023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71E0DB7-F47E-B3ED-B50A-F7150CBB3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69C7701-51D3-1366-36D0-936075739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3316-CBD8-48EB-BA74-169401275E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661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1F7CC8-E19D-C564-2F67-310650461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3E48508-C1F9-5D88-5B00-1A8A050CD8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BF61CD1-80AA-158F-654C-64D18CB52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70E97-899A-4BB4-98AE-A7B475B9541D}" type="datetimeFigureOut">
              <a:rPr lang="nl-NL" smtClean="0"/>
              <a:t>11-5-2023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75B3072-AE29-3502-E020-84232BD1D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C4583CA-DE51-2FE4-53EE-7C0ED5C95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3316-CBD8-48EB-BA74-169401275E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859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BB3589-FCFB-9F04-EE40-485417D2E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8774659-FBD8-3B2B-57F7-99F5BFA228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D475229-382A-FB60-2BC6-5A96BD74B6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7F2ACD5-5F49-B0C7-449F-B89F242F0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70E97-899A-4BB4-98AE-A7B475B9541D}" type="datetimeFigureOut">
              <a:rPr lang="nl-NL" smtClean="0"/>
              <a:t>11-5-2023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A9C5AAE-976D-208F-13FD-DED1723E9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DE2608C-BC00-EE43-9F03-6D70F2B95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3316-CBD8-48EB-BA74-169401275E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228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1CFF09-85F4-CFE5-DC7D-6B2854D5B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4DBCBBC-E639-A297-07E0-9EB677159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4B5E26B-300D-0E71-409A-878DF07D82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6A335DF-7AD3-F116-BF9E-22F9EB4830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98ECDD6-58B8-BF62-8022-9901EC6596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2BCEAB8-B727-B36C-F311-A9EEC5B55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70E97-899A-4BB4-98AE-A7B475B9541D}" type="datetimeFigureOut">
              <a:rPr lang="nl-NL" smtClean="0"/>
              <a:t>11-5-2023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77B66E7-C7DE-CFFE-94F2-E3AF47738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1B1CECA-B7B7-A04B-3665-E37635F45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3316-CBD8-48EB-BA74-169401275E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726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FF98D9-FB5E-59EC-1D96-B6C6838AB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0B97B7D-0B5E-424A-0728-E5F459CE9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70E97-899A-4BB4-98AE-A7B475B9541D}" type="datetimeFigureOut">
              <a:rPr lang="nl-NL" smtClean="0"/>
              <a:t>11-5-2023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99B7FCF-95CB-DAC6-CC2A-936571C41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A46B137-6FB8-63BB-5490-F24FE3E4C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3316-CBD8-48EB-BA74-169401275E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638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1515392-12FF-8907-31F9-AFB46A299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70E97-899A-4BB4-98AE-A7B475B9541D}" type="datetimeFigureOut">
              <a:rPr lang="nl-NL" smtClean="0"/>
              <a:t>11-5-2023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F75A2F4-CBBF-C427-8374-FF38B974C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49904F8-E765-62C4-3CAA-0D2DC3783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3316-CBD8-48EB-BA74-169401275E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682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502F76-D984-797D-35AF-08A465B61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C58A9E9-C43F-FEE3-2C95-C4EEF3469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64E31AC-9130-73B6-6A19-F4D71AEFCE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183EBFC-1761-F15C-C318-C04AC9CF6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70E97-899A-4BB4-98AE-A7B475B9541D}" type="datetimeFigureOut">
              <a:rPr lang="nl-NL" smtClean="0"/>
              <a:t>11-5-2023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9CEB3BC-8FFE-3D2C-B0B1-C73BE0DB5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A9D6BD8-B51C-F3EA-8F4D-F449C1F3F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3316-CBD8-48EB-BA74-169401275E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606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7E71CC-D107-2D3A-041F-4C57EA69E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B97B87C-6564-FD2C-1D5D-76EFCB24DB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4FE67EF-9E40-D328-126C-7A7F1E36C6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8562B90-2015-3F4D-1967-E27503BB4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70E97-899A-4BB4-98AE-A7B475B9541D}" type="datetimeFigureOut">
              <a:rPr lang="nl-NL" smtClean="0"/>
              <a:t>11-5-2023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0DE9ADC-3C75-2CB2-11BE-98A5A4BEF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E0BDC33-2506-7526-C7D1-51D25E8E6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3316-CBD8-48EB-BA74-169401275E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331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19AF61F-D0D0-A9BD-F174-77C9E0B85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7A1DFCD-4223-6B98-9213-2CDAC2F50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96CA936-4D0E-4EA4-12E5-E21DA3CBFA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570E97-899A-4BB4-98AE-A7B475B9541D}" type="datetimeFigureOut">
              <a:rPr lang="nl-NL" smtClean="0"/>
              <a:t>11-5-2023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87C42FF-FE08-6E3D-7715-7733342D33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B94C64B-28E7-1937-B58B-4B608A720E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13316-CBD8-48EB-BA74-169401275E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9441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12" Type="http://schemas.microsoft.com/office/2007/relationships/hdphoto" Target="../media/hdphoto2.wdp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audio3.wav"/><Relationship Id="rId11" Type="http://schemas.openxmlformats.org/officeDocument/2006/relationships/image" Target="../media/image4.png"/><Relationship Id="rId5" Type="http://schemas.openxmlformats.org/officeDocument/2006/relationships/audio" Target="../media/audio2.wav"/><Relationship Id="rId1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3.png"/><Relationship Id="rId1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8.jp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9.jpg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4.png"/><Relationship Id="rId1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6.png"/><Relationship Id="rId7" Type="http://schemas.openxmlformats.org/officeDocument/2006/relationships/audio" Target="../media/audio5.wav"/><Relationship Id="rId12" Type="http://schemas.openxmlformats.org/officeDocument/2006/relationships/hyperlink" Target="https://giulianobotter.deviantart.com/art/Magneto-299887091" TargetMode="External"/><Relationship Id="rId17" Type="http://schemas.openxmlformats.org/officeDocument/2006/relationships/image" Target="../media/image3.png"/><Relationship Id="rId2" Type="http://schemas.openxmlformats.org/officeDocument/2006/relationships/audio" Target="../media/media5.m4a"/><Relationship Id="rId16" Type="http://schemas.microsoft.com/office/2007/relationships/hdphoto" Target="../media/hdphoto3.wdp"/><Relationship Id="rId20" Type="http://schemas.microsoft.com/office/2007/relationships/hdphoto" Target="../media/hdphoto5.wdp"/><Relationship Id="rId1" Type="http://schemas.microsoft.com/office/2007/relationships/media" Target="../media/media5.m4a"/><Relationship Id="rId6" Type="http://schemas.openxmlformats.org/officeDocument/2006/relationships/audio" Target="../media/audio1.wav"/><Relationship Id="rId11" Type="http://schemas.microsoft.com/office/2007/relationships/hdphoto" Target="../media/hdphoto4.wdp"/><Relationship Id="rId5" Type="http://schemas.openxmlformats.org/officeDocument/2006/relationships/audio" Target="../media/audio4.wav"/><Relationship Id="rId15" Type="http://schemas.openxmlformats.org/officeDocument/2006/relationships/image" Target="../media/image5.png"/><Relationship Id="rId10" Type="http://schemas.openxmlformats.org/officeDocument/2006/relationships/image" Target="../media/image11.png"/><Relationship Id="rId19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hyperlink" Target="https://www.flickr.com/photos/187631144@N02/51175398512" TargetMode="External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microsoft.com/office/2007/relationships/hdphoto" Target="../media/hdphoto2.wdp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://flickr.com/photos/kevinmgill/7948889734" TargetMode="External"/><Relationship Id="rId11" Type="http://schemas.openxmlformats.org/officeDocument/2006/relationships/image" Target="../media/image4.png"/><Relationship Id="rId5" Type="http://schemas.openxmlformats.org/officeDocument/2006/relationships/image" Target="../media/image13.jpg"/><Relationship Id="rId10" Type="http://schemas.microsoft.com/office/2007/relationships/hdphoto" Target="../media/hdphoto3.wdp"/><Relationship Id="rId4" Type="http://schemas.openxmlformats.org/officeDocument/2006/relationships/audio" Target="../media/audio6.wav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6E92993-005E-8C73-7E5A-E2EA267EC5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62" b="3255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92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1C37E8F-57A6-5233-DC6D-941C97FA9C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8370" y="0"/>
            <a:ext cx="12192000" cy="6858000"/>
          </a:xfrm>
          <a:prstGeom prst="rect">
            <a:avLst/>
          </a:prstGeom>
        </p:spPr>
      </p:pic>
      <p:pic>
        <p:nvPicPr>
          <p:cNvPr id="3" name="Picture 12" descr="32 581 рез. по запросу «Hero water» — изображения, стоковые фотографии и  векторная графика | Shutterstock">
            <a:extLst>
              <a:ext uri="{FF2B5EF4-FFF2-40B4-BE49-F238E27FC236}">
                <a16:creationId xmlns:a16="http://schemas.microsoft.com/office/drawing/2014/main" id="{CB387B2E-3770-6F79-D60E-89DB4F995A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86" b="86071" l="27353" r="96471">
                        <a14:foregroundMark x1="69412" y1="9643" x2="69412" y2="9643"/>
                        <a14:foregroundMark x1="70294" y1="4286" x2="70294" y2="4286"/>
                        <a14:foregroundMark x1="27941" y1="54286" x2="27941" y2="54286"/>
                        <a14:foregroundMark x1="93824" y1="67500" x2="93824" y2="67500"/>
                        <a14:foregroundMark x1="96471" y1="68929" x2="96471" y2="68929"/>
                        <a14:foregroundMark x1="61471" y1="83214" x2="61471" y2="83214"/>
                        <a14:foregroundMark x1="45000" y1="84286" x2="45000" y2="84286"/>
                        <a14:foregroundMark x1="60000" y1="86071" x2="60000" y2="86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1755" b="9429"/>
          <a:stretch/>
        </p:blipFill>
        <p:spPr bwMode="auto">
          <a:xfrm>
            <a:off x="0" y="4489269"/>
            <a:ext cx="2481399" cy="236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6" descr="How to have safe fun in the sun this year | Able Canopies">
            <a:extLst>
              <a:ext uri="{FF2B5EF4-FFF2-40B4-BE49-F238E27FC236}">
                <a16:creationId xmlns:a16="http://schemas.microsoft.com/office/drawing/2014/main" id="{8DC186AA-1E24-8A7E-5E50-979CF4A67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56" b="97351" l="7186" r="94611">
                        <a14:foregroundMark x1="72455" y1="6954" x2="72455" y2="6954"/>
                        <a14:foregroundMark x1="60479" y1="5629" x2="60479" y2="5629"/>
                        <a14:foregroundMark x1="59880" y1="1656" x2="59880" y2="1656"/>
                        <a14:foregroundMark x1="7186" y1="11921" x2="7186" y2="11921"/>
                        <a14:foregroundMark x1="56287" y1="31457" x2="55689" y2="30795"/>
                        <a14:foregroundMark x1="93413" y1="51325" x2="93413" y2="51325"/>
                        <a14:foregroundMark x1="94611" y1="71523" x2="94611" y2="71523"/>
                        <a14:foregroundMark x1="71856" y1="91722" x2="71856" y2="91722"/>
                        <a14:foregroundMark x1="32335" y1="97020" x2="32335" y2="97020"/>
                        <a14:foregroundMark x1="71856" y1="97351" x2="71856" y2="97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9413">
            <a:off x="176360" y="3738831"/>
            <a:ext cx="1590675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Owlette | Disney Wiki | Fandom">
            <a:extLst>
              <a:ext uri="{FF2B5EF4-FFF2-40B4-BE49-F238E27FC236}">
                <a16:creationId xmlns:a16="http://schemas.microsoft.com/office/drawing/2014/main" id="{2A512266-1455-6CEE-AC34-17908DE4E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000" b="95143" l="4207" r="95220">
                        <a14:foregroundMark x1="53537" y1="7714" x2="53537" y2="7714"/>
                        <a14:foregroundMark x1="55832" y1="17143" x2="55832" y2="17143"/>
                        <a14:foregroundMark x1="57361" y1="4000" x2="57361" y2="4000"/>
                        <a14:foregroundMark x1="91205" y1="12714" x2="91205" y2="12714"/>
                        <a14:foregroundMark x1="93499" y1="39714" x2="93499" y2="39714"/>
                        <a14:foregroundMark x1="95220" y1="56571" x2="95220" y2="56571"/>
                        <a14:foregroundMark x1="73805" y1="91286" x2="73805" y2="91286"/>
                        <a14:foregroundMark x1="46463" y1="93000" x2="46463" y2="93000"/>
                        <a14:foregroundMark x1="74761" y1="95143" x2="74761" y2="95143"/>
                        <a14:foregroundMark x1="8413" y1="57571" x2="8413" y2="57571"/>
                        <a14:foregroundMark x1="6119" y1="41429" x2="6119" y2="41429"/>
                        <a14:foregroundMark x1="5163" y1="58571" x2="5163" y2="58571"/>
                        <a14:foregroundMark x1="4207" y1="41143" x2="4207" y2="41143"/>
                        <a14:backgroundMark x1="32314" y1="4286" x2="32314" y2="4286"/>
                        <a14:backgroundMark x1="24283" y1="6714" x2="24283" y2="10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19739">
            <a:off x="486608" y="3895196"/>
            <a:ext cx="2194226" cy="2936823"/>
          </a:xfrm>
          <a:prstGeom prst="rect">
            <a:avLst/>
          </a:prstGeom>
          <a:noFill/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2523B13-B96C-E2C4-C98A-668650B73D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189231" y="60865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47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1625">
        <p14:prism/>
      </p:transition>
    </mc:Choice>
    <mc:Fallback xmlns="">
      <p:transition spd="slow" advTm="316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C 0.04427 -0.04769 0.08854 -0.09537 0.14466 -0.10556 C 0.20078 -0.11551 0.26836 -0.05649 0.33659 -0.06088 C 0.40469 -0.06482 0.50299 -0.06829 0.55364 -0.13033 C 0.60443 -0.19236 0.65586 -0.36181 0.64088 -0.43264 C 0.62591 -0.50371 0.52487 -0.56574 0.46393 -0.55672 C 0.40286 -0.54746 0.33086 -0.4169 0.27461 -0.37824 C 0.21836 -0.33982 0.1681 -0.28473 0.12643 -0.3257 C 0.08463 -0.36644 0.05456 -0.49491 0.02435 -0.62315 " pathEditMode="relative" rAng="0" ptsTypes="AAAAAAAAA">
                                      <p:cBhvr>
                                        <p:cTn id="1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74" y="-31157"/>
                                    </p:animMotion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7.40741E-7 C 0.06654 -0.08264 0.13307 -0.16528 0.19362 -0.17361 C 0.25404 -0.18218 0.27122 -0.05463 0.36276 -0.05116 C 0.4543 -0.04792 0.67435 -0.10069 0.7431 -0.15347 C 0.81185 -0.20648 0.80443 -0.34051 0.77539 -0.36898 C 0.74596 -0.39745 0.61536 -0.36852 0.56771 -0.32407 C 0.52005 -0.27963 0.51914 -0.13264 0.48919 -0.10231 C 0.45925 -0.07222 0.40925 -0.09676 0.38802 -0.14282 C 0.36667 -0.18866 0.33737 -0.30926 0.36107 -0.37824 C 0.38477 -0.44722 0.45729 -0.50185 0.53021 -0.55648 " pathEditMode="relative" rAng="0" ptsTypes="AAAAAAAAAA">
                                      <p:cBhvr>
                                        <p:cTn id="3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18" y="-2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0"/>
                            </p:stCondLst>
                            <p:childTnLst>
                              <p:par>
                                <p:cTn id="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5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11111E-6 C 0.04479 -0.03796 0.08958 -0.07593 0.10846 -0.11991 C 0.1276 -0.16389 0.12369 -0.22847 0.11367 -0.26389 C 0.10351 -0.29931 0.06601 -0.30671 0.04778 -0.33264 C 0.02955 -0.35857 0.00195 -0.38102 0.00416 -0.41898 C 0.00638 -0.45671 0.03841 -0.54977 0.06067 -0.55972 C 0.08281 -0.57014 0.10612 -0.51829 0.13763 -0.47986 C 0.16901 -0.44144 0.21093 -0.35695 0.24961 -0.3294 C 0.28854 -0.30208 0.32721 -0.30857 0.37031 -0.31505 C 0.41341 -0.32176 0.44726 -0.42269 0.50807 -0.36945 C 0.56875 -0.3162 0.65182 -0.15556 0.73489 0.00509 " pathEditMode="relative" rAng="0" ptsTypes="AAAAAAAAAAA">
                                      <p:cBhvr>
                                        <p:cTn id="4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45" y="-2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500"/>
                            </p:stCondLst>
                            <p:childTnLst>
                              <p:par>
                                <p:cTn id="4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32 581 рез. по запросу «Hero water» — изображения, стоковые фотографии и  векторная графика | Shutterstock">
            <a:extLst>
              <a:ext uri="{FF2B5EF4-FFF2-40B4-BE49-F238E27FC236}">
                <a16:creationId xmlns:a16="http://schemas.microsoft.com/office/drawing/2014/main" id="{84769141-87AC-15E5-F671-7426979269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86" b="86071" l="27353" r="96471">
                        <a14:foregroundMark x1="69412" y1="9643" x2="69412" y2="9643"/>
                        <a14:foregroundMark x1="70294" y1="4286" x2="70294" y2="4286"/>
                        <a14:foregroundMark x1="27941" y1="54286" x2="27941" y2="54286"/>
                        <a14:foregroundMark x1="93824" y1="67500" x2="93824" y2="67500"/>
                        <a14:foregroundMark x1="96471" y1="68929" x2="96471" y2="68929"/>
                        <a14:foregroundMark x1="61471" y1="83214" x2="61471" y2="83214"/>
                        <a14:foregroundMark x1="45000" y1="84286" x2="45000" y2="84286"/>
                        <a14:foregroundMark x1="60000" y1="86071" x2="60000" y2="86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1755" b="9429"/>
          <a:stretch/>
        </p:blipFill>
        <p:spPr bwMode="auto">
          <a:xfrm>
            <a:off x="9328063" y="112240"/>
            <a:ext cx="2481399" cy="236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D37E6F5-586F-F94E-01E6-753DCA465A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4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7786">
        <p14:prism/>
      </p:transition>
    </mc:Choice>
    <mc:Fallback xmlns="">
      <p:transition spd="slow" advTm="177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C -0.02917 0.21574 -0.05834 0.43171 -0.0944 0.52755 C -0.1306 0.62361 -0.19089 0.61551 -0.21693 0.57523 C -0.24284 0.53519 -0.21967 0.33449 -0.25026 0.28611 C -0.28086 0.23773 -0.36407 0.24097 -0.40026 0.28472 C -0.43633 0.32871 -0.4405 0.49329 -0.46693 0.54931 C -0.49362 0.60556 -0.53203 0.63125 -0.55951 0.62176 C -0.58698 0.61204 -0.6155 0.55579 -0.63151 0.49213 C -0.64753 0.42847 -0.65144 0.33426 -0.65534 0.23982 " pathEditMode="relative" rAng="0" ptsTypes="AAAAAAAAA">
                                      <p:cBhvr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773" y="3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" descr="How to have safe fun in the sun this year | Able Canopies">
            <a:extLst>
              <a:ext uri="{FF2B5EF4-FFF2-40B4-BE49-F238E27FC236}">
                <a16:creationId xmlns:a16="http://schemas.microsoft.com/office/drawing/2014/main" id="{F8B93B5C-6190-9378-B79C-E84CF7EB7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6" b="97351" l="7186" r="94611">
                        <a14:foregroundMark x1="72455" y1="6954" x2="72455" y2="6954"/>
                        <a14:foregroundMark x1="60479" y1="5629" x2="60479" y2="5629"/>
                        <a14:foregroundMark x1="59880" y1="1656" x2="59880" y2="1656"/>
                        <a14:foregroundMark x1="7186" y1="11921" x2="7186" y2="11921"/>
                        <a14:foregroundMark x1="56287" y1="31457" x2="55689" y2="30795"/>
                        <a14:foregroundMark x1="93413" y1="51325" x2="93413" y2="51325"/>
                        <a14:foregroundMark x1="94611" y1="71523" x2="94611" y2="71523"/>
                        <a14:foregroundMark x1="71856" y1="91722" x2="71856" y2="91722"/>
                        <a14:foregroundMark x1="32335" y1="97020" x2="32335" y2="97020"/>
                        <a14:foregroundMark x1="71856" y1="97351" x2="71856" y2="97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7049">
            <a:off x="183270" y="3821962"/>
            <a:ext cx="1590675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761B746-C726-91CD-BCAB-EE13661946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63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6989">
        <p14:prism/>
      </p:transition>
    </mc:Choice>
    <mc:Fallback xmlns="">
      <p:transition spd="slow" advTm="369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1 -0.00903 C 0.06992 0.06528 0.13633 0.13958 0.21107 0.16157 C 0.28581 0.18356 0.40859 0.17268 0.45182 0.12268 C 0.49492 0.07292 0.50482 -0.07083 0.47005 -0.13773 C 0.43528 -0.20463 0.30469 -0.27269 0.24336 -0.2787 C 0.18203 -0.28495 0.14739 -0.17662 0.10208 -0.175 C 0.05664 -0.17315 -0.0056 -0.21019 -0.02878 -0.26806 C -0.05182 -0.32593 -0.05925 -0.45857 -0.03659 -0.52222 C -0.01393 -0.58588 0.04739 -0.64167 0.10729 -0.64931 C 0.16719 -0.65718 0.27096 -0.62685 0.32265 -0.56875 C 0.37448 -0.51065 0.39609 -0.40556 0.41771 -0.30046 " pathEditMode="relative" ptsTypes="AAAAAAAAAAA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Owlette | Disney Wiki | Fandom">
            <a:extLst>
              <a:ext uri="{FF2B5EF4-FFF2-40B4-BE49-F238E27FC236}">
                <a16:creationId xmlns:a16="http://schemas.microsoft.com/office/drawing/2014/main" id="{C2ADF8CC-D015-0104-94BB-F0B66D06D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0" b="95143" l="4207" r="95220">
                        <a14:foregroundMark x1="53537" y1="7714" x2="53537" y2="7714"/>
                        <a14:foregroundMark x1="55832" y1="17143" x2="55832" y2="17143"/>
                        <a14:foregroundMark x1="57361" y1="4000" x2="57361" y2="4000"/>
                        <a14:foregroundMark x1="91205" y1="12714" x2="91205" y2="12714"/>
                        <a14:foregroundMark x1="93499" y1="39714" x2="93499" y2="39714"/>
                        <a14:foregroundMark x1="95220" y1="56571" x2="95220" y2="56571"/>
                        <a14:foregroundMark x1="73805" y1="91286" x2="73805" y2="91286"/>
                        <a14:foregroundMark x1="46463" y1="93000" x2="46463" y2="93000"/>
                        <a14:foregroundMark x1="74761" y1="95143" x2="74761" y2="95143"/>
                        <a14:foregroundMark x1="8413" y1="57571" x2="8413" y2="57571"/>
                        <a14:foregroundMark x1="6119" y1="41429" x2="6119" y2="41429"/>
                        <a14:foregroundMark x1="5163" y1="58571" x2="5163" y2="58571"/>
                        <a14:foregroundMark x1="4207" y1="41143" x2="4207" y2="41143"/>
                        <a14:backgroundMark x1="32314" y1="4286" x2="32314" y2="4286"/>
                        <a14:backgroundMark x1="24283" y1="6714" x2="24283" y2="10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19739">
            <a:off x="9511166" y="3314567"/>
            <a:ext cx="2194226" cy="2936823"/>
          </a:xfrm>
          <a:prstGeom prst="rect">
            <a:avLst/>
          </a:prstGeom>
          <a:noFill/>
        </p:spPr>
      </p:pic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7525D2D-E1BD-217D-DFB4-C15AD36249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2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2693">
        <p14:prism/>
      </p:transition>
    </mc:Choice>
    <mc:Fallback xmlns="">
      <p:transition spd="slow" advTm="326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-0.01157 C -0.12969 0.00649 -0.26354 0.02454 -0.37864 0.01482 C -0.49388 0.0051 -0.62916 -0.04143 -0.68659 -0.06944 C -0.74401 -0.09745 -0.7345 -0.12037 -0.72317 -0.1537 C -0.71172 -0.18703 -0.66484 -0.26921 -0.61849 -0.26944 C -0.57213 -0.26967 -0.49648 -0.17199 -0.44479 -0.15532 C -0.3931 -0.13865 -0.31901 -0.1375 -0.30859 -0.16944 C -0.29831 -0.20139 -0.34049 -0.27407 -0.38268 -0.34652 " pathEditMode="relative" ptsTypes="AAAAAAAA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ening, clipart, schets, Tekenfilm&#10;&#10;Automatisch gegenereerde beschrijving">
            <a:extLst>
              <a:ext uri="{FF2B5EF4-FFF2-40B4-BE49-F238E27FC236}">
                <a16:creationId xmlns:a16="http://schemas.microsoft.com/office/drawing/2014/main" id="{AC6EB3B2-E661-664A-B181-4EC2A96BA0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33" b="97086" l="7669" r="93083">
                        <a14:foregroundMark x1="26466" y1="21732" x2="26466" y2="21732"/>
                        <a14:foregroundMark x1="20451" y1="20733" x2="20451" y2="20733"/>
                        <a14:foregroundMark x1="30226" y1="24729" x2="30226" y2="24729"/>
                        <a14:foregroundMark x1="36391" y1="25062" x2="45263" y2="25812"/>
                        <a14:foregroundMark x1="66015" y1="18818" x2="71579" y2="24729"/>
                        <a14:foregroundMark x1="39699" y1="13072" x2="10526" y2="26811"/>
                        <a14:foregroundMark x1="51880" y1="1082" x2="39699" y2="12823"/>
                        <a14:foregroundMark x1="39699" y1="12823" x2="39699" y2="13322"/>
                        <a14:foregroundMark x1="55188" y1="833" x2="38346" y2="14321"/>
                        <a14:foregroundMark x1="43459" y1="18235" x2="70075" y2="22898"/>
                        <a14:foregroundMark x1="70075" y1="22898" x2="74436" y2="28143"/>
                        <a14:foregroundMark x1="44812" y1="16403" x2="68571" y2="22648"/>
                        <a14:foregroundMark x1="68571" y1="22648" x2="68872" y2="22981"/>
                        <a14:foregroundMark x1="49624" y1="16403" x2="67820" y2="21399"/>
                        <a14:foregroundMark x1="43459" y1="15654" x2="66767" y2="18901"/>
                        <a14:foregroundMark x1="66767" y1="18901" x2="66917" y2="19067"/>
                        <a14:foregroundMark x1="74436" y1="27644" x2="76692" y2="45629"/>
                        <a14:foregroundMark x1="76692" y1="45629" x2="74887" y2="50042"/>
                        <a14:foregroundMark x1="54737" y1="38052" x2="77293" y2="37552"/>
                        <a14:foregroundMark x1="59398" y1="39051" x2="58045" y2="50291"/>
                        <a14:foregroundMark x1="33985" y1="37219" x2="31729" y2="52123"/>
                        <a14:foregroundMark x1="46767" y1="45878" x2="46767" y2="56286"/>
                        <a14:foregroundMark x1="35038" y1="51540" x2="63158" y2="51540"/>
                        <a14:foregroundMark x1="74436" y1="48959" x2="62256" y2="56786"/>
                        <a14:foregroundMark x1="58947" y1="63031" x2="61203" y2="78018"/>
                        <a14:foregroundMark x1="61203" y1="78018" x2="59850" y2="78102"/>
                        <a14:foregroundMark x1="35489" y1="72606" x2="36842" y2="77602"/>
                        <a14:foregroundMark x1="60301" y1="61199" x2="62256" y2="73189"/>
                        <a14:foregroundMark x1="62256" y1="41132" x2="61353" y2="46628"/>
                        <a14:foregroundMark x1="42105" y1="16986" x2="42105" y2="25062"/>
                        <a14:foregroundMark x1="60902" y1="87177" x2="61805" y2="90841"/>
                        <a14:foregroundMark x1="76391" y1="94255" x2="66917" y2="87760"/>
                        <a14:foregroundMark x1="75338" y1="93755" x2="93233" y2="97086"/>
                        <a14:foregroundMark x1="40150" y1="17985" x2="36391" y2="25062"/>
                        <a14:foregroundMark x1="9173" y1="27644" x2="7669" y2="31807"/>
                        <a14:foregroundMark x1="38346" y1="80433" x2="39699" y2="86428"/>
                        <a14:foregroundMark x1="53835" y1="79184" x2="54737" y2="87510"/>
                        <a14:foregroundMark x1="52331" y1="85928" x2="53835" y2="869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9777865" y="2598801"/>
            <a:ext cx="2026920" cy="3660648"/>
          </a:xfrm>
          <a:prstGeom prst="rect">
            <a:avLst/>
          </a:prstGeom>
        </p:spPr>
      </p:pic>
      <p:pic>
        <p:nvPicPr>
          <p:cNvPr id="9" name="Picture 16" descr="How to have safe fun in the sun this year | Able Canopies">
            <a:extLst>
              <a:ext uri="{FF2B5EF4-FFF2-40B4-BE49-F238E27FC236}">
                <a16:creationId xmlns:a16="http://schemas.microsoft.com/office/drawing/2014/main" id="{F944ACF2-9249-B66F-7B23-0F0413BD0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56" b="97351" l="7186" r="94611">
                        <a14:foregroundMark x1="72455" y1="6954" x2="72455" y2="6954"/>
                        <a14:foregroundMark x1="60479" y1="5629" x2="60479" y2="5629"/>
                        <a14:foregroundMark x1="59880" y1="1656" x2="59880" y2="1656"/>
                        <a14:foregroundMark x1="7186" y1="11921" x2="7186" y2="11921"/>
                        <a14:foregroundMark x1="56287" y1="31457" x2="55689" y2="30795"/>
                        <a14:foregroundMark x1="93413" y1="51325" x2="93413" y2="51325"/>
                        <a14:foregroundMark x1="94611" y1="71523" x2="94611" y2="71523"/>
                        <a14:foregroundMark x1="71856" y1="91722" x2="71856" y2="91722"/>
                        <a14:foregroundMark x1="32335" y1="97020" x2="32335" y2="97020"/>
                        <a14:foregroundMark x1="71856" y1="97351" x2="71856" y2="97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7049">
            <a:off x="-613310" y="-1592250"/>
            <a:ext cx="1590675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Owlette | Disney Wiki | Fandom">
            <a:extLst>
              <a:ext uri="{FF2B5EF4-FFF2-40B4-BE49-F238E27FC236}">
                <a16:creationId xmlns:a16="http://schemas.microsoft.com/office/drawing/2014/main" id="{FE4E2643-A2D6-DAA4-B446-DAE784DEF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000" b="95143" l="4207" r="95220">
                        <a14:foregroundMark x1="53537" y1="7714" x2="53537" y2="7714"/>
                        <a14:foregroundMark x1="55832" y1="17143" x2="55832" y2="17143"/>
                        <a14:foregroundMark x1="57361" y1="4000" x2="57361" y2="4000"/>
                        <a14:foregroundMark x1="91205" y1="12714" x2="91205" y2="12714"/>
                        <a14:foregroundMark x1="93499" y1="39714" x2="93499" y2="39714"/>
                        <a14:foregroundMark x1="95220" y1="56571" x2="95220" y2="56571"/>
                        <a14:foregroundMark x1="73805" y1="91286" x2="73805" y2="91286"/>
                        <a14:foregroundMark x1="46463" y1="93000" x2="46463" y2="93000"/>
                        <a14:foregroundMark x1="74761" y1="95143" x2="74761" y2="95143"/>
                        <a14:foregroundMark x1="8413" y1="57571" x2="8413" y2="57571"/>
                        <a14:foregroundMark x1="6119" y1="41429" x2="6119" y2="41429"/>
                        <a14:foregroundMark x1="5163" y1="58571" x2="5163" y2="58571"/>
                        <a14:foregroundMark x1="4207" y1="41143" x2="4207" y2="41143"/>
                        <a14:backgroundMark x1="32314" y1="4286" x2="32314" y2="4286"/>
                        <a14:backgroundMark x1="24283" y1="6714" x2="24283" y2="10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19739">
            <a:off x="-915086" y="-1622386"/>
            <a:ext cx="2194226" cy="2936823"/>
          </a:xfrm>
          <a:prstGeom prst="rect">
            <a:avLst/>
          </a:prstGeom>
          <a:noFill/>
        </p:spPr>
      </p:pic>
      <p:pic>
        <p:nvPicPr>
          <p:cNvPr id="11" name="Picture 12" descr="32 581 рез. по запросу «Hero water» — изображения, стоковые фотографии и  векторная графика | Shutterstock">
            <a:extLst>
              <a:ext uri="{FF2B5EF4-FFF2-40B4-BE49-F238E27FC236}">
                <a16:creationId xmlns:a16="http://schemas.microsoft.com/office/drawing/2014/main" id="{5F338F5E-99F7-3202-4337-3CB7689576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286" b="86071" l="27353" r="96471">
                        <a14:foregroundMark x1="69412" y1="9643" x2="69412" y2="9643"/>
                        <a14:foregroundMark x1="70294" y1="4286" x2="70294" y2="4286"/>
                        <a14:foregroundMark x1="27941" y1="54286" x2="27941" y2="54286"/>
                        <a14:foregroundMark x1="93824" y1="67500" x2="93824" y2="67500"/>
                        <a14:foregroundMark x1="96471" y1="68929" x2="96471" y2="68929"/>
                        <a14:foregroundMark x1="61471" y1="83214" x2="61471" y2="83214"/>
                        <a14:foregroundMark x1="45000" y1="84286" x2="45000" y2="84286"/>
                        <a14:foregroundMark x1="60000" y1="86071" x2="60000" y2="86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1755" b="9429"/>
          <a:stretch/>
        </p:blipFill>
        <p:spPr bwMode="auto">
          <a:xfrm>
            <a:off x="-1240700" y="-1739708"/>
            <a:ext cx="2481399" cy="236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221823D5-B438-FA70-381C-3F7BC515738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4000" l="10000" r="90000">
                        <a14:foregroundMark x1="33563" y1="94000" x2="33563" y2="94000"/>
                        <a14:foregroundMark x1="42563" y1="92778" x2="36813" y2="91444"/>
                        <a14:backgroundMark x1="49750" y1="70444" x2="49750" y2="70444"/>
                        <a14:backgroundMark x1="51812" y1="76222" x2="48125" y2="69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37729" y="2364774"/>
            <a:ext cx="8149390" cy="4584032"/>
          </a:xfrm>
          <a:prstGeom prst="rect">
            <a:avLst/>
          </a:prstGeom>
        </p:spPr>
      </p:pic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66FB0A4-06D7-304E-4C59-863C661783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8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2089">
        <p14:prism/>
      </p:transition>
    </mc:Choice>
    <mc:Fallback xmlns="">
      <p:transition spd="slow" advTm="320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-0.02848 L 0.91654 0.29606 C 1.05352 0.35486 0.82344 0.30185 0.82774 0.32407 C 0.83191 0.34629 0.92605 0.40185 0.94219 0.42939 C 0.95834 0.45694 0.94128 0.47291 0.92435 0.48912 " pathEditMode="relative" ptsTypes="AAA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00556 C 0.33568 0.11805 0.67266 0.24166 0.79024 0.30833 C 0.90782 0.375 0.70521 0.36527 0.7043 0.39444 C 0.70352 0.42338 0.74441 0.45277 0.78529 0.48194 " pathEditMode="relative" ptsTypes="AA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1783 C 0.33971 0.29908 0.67956 0.58033 0.79531 0.70371 C 0.9112 0.82708 0.69766 0.7382 0.69466 0.7581 C 0.6918 0.77801 0.73464 0.80046 0.7776 0.82315 " pathEditMode="relative" ptsTypes="AAAA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0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t="-3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32 581 рез. по запросу «Hero water» — изображения, стоковые фотографии и  векторная графика | Shutterstock">
            <a:extLst>
              <a:ext uri="{FF2B5EF4-FFF2-40B4-BE49-F238E27FC236}">
                <a16:creationId xmlns:a16="http://schemas.microsoft.com/office/drawing/2014/main" id="{12FF898F-5059-68E8-ED3F-34F0CFEA59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86" b="86071" l="27353" r="96471">
                        <a14:foregroundMark x1="69412" y1="9643" x2="69412" y2="9643"/>
                        <a14:foregroundMark x1="70294" y1="4286" x2="70294" y2="4286"/>
                        <a14:foregroundMark x1="27941" y1="54286" x2="27941" y2="54286"/>
                        <a14:foregroundMark x1="93824" y1="67500" x2="93824" y2="67500"/>
                        <a14:foregroundMark x1="96471" y1="68929" x2="96471" y2="68929"/>
                        <a14:foregroundMark x1="61471" y1="83214" x2="61471" y2="83214"/>
                        <a14:foregroundMark x1="45000" y1="84286" x2="45000" y2="84286"/>
                        <a14:foregroundMark x1="60000" y1="86071" x2="60000" y2="86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1755" b="9429"/>
          <a:stretch/>
        </p:blipFill>
        <p:spPr bwMode="auto">
          <a:xfrm>
            <a:off x="2962874" y="1496787"/>
            <a:ext cx="2481399" cy="236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 descr="Owlette | Disney Wiki | Fandom">
            <a:extLst>
              <a:ext uri="{FF2B5EF4-FFF2-40B4-BE49-F238E27FC236}">
                <a16:creationId xmlns:a16="http://schemas.microsoft.com/office/drawing/2014/main" id="{DB0B1038-7248-6344-21D4-62A98ED83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0" b="95143" l="4207" r="95220">
                        <a14:foregroundMark x1="53537" y1="7714" x2="53537" y2="7714"/>
                        <a14:foregroundMark x1="55832" y1="17143" x2="55832" y2="17143"/>
                        <a14:foregroundMark x1="57361" y1="4000" x2="57361" y2="4000"/>
                        <a14:foregroundMark x1="91205" y1="12714" x2="91205" y2="12714"/>
                        <a14:foregroundMark x1="93499" y1="39714" x2="93499" y2="39714"/>
                        <a14:foregroundMark x1="95220" y1="56571" x2="95220" y2="56571"/>
                        <a14:foregroundMark x1="73805" y1="91286" x2="73805" y2="91286"/>
                        <a14:foregroundMark x1="46463" y1="93000" x2="46463" y2="93000"/>
                        <a14:foregroundMark x1="74761" y1="95143" x2="74761" y2="95143"/>
                        <a14:foregroundMark x1="8413" y1="57571" x2="8413" y2="57571"/>
                        <a14:foregroundMark x1="6119" y1="41429" x2="6119" y2="41429"/>
                        <a14:foregroundMark x1="5163" y1="58571" x2="5163" y2="58571"/>
                        <a14:foregroundMark x1="4207" y1="41143" x2="4207" y2="41143"/>
                        <a14:backgroundMark x1="32314" y1="4286" x2="32314" y2="4286"/>
                        <a14:backgroundMark x1="24283" y1="6714" x2="24283" y2="10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19739">
            <a:off x="6267766" y="1212741"/>
            <a:ext cx="2194226" cy="2936823"/>
          </a:xfrm>
          <a:prstGeom prst="rect">
            <a:avLst/>
          </a:prstGeom>
          <a:noFill/>
        </p:spPr>
      </p:pic>
      <p:pic>
        <p:nvPicPr>
          <p:cNvPr id="5" name="Picture 16" descr="How to have safe fun in the sun this year | Able Canopies">
            <a:extLst>
              <a:ext uri="{FF2B5EF4-FFF2-40B4-BE49-F238E27FC236}">
                <a16:creationId xmlns:a16="http://schemas.microsoft.com/office/drawing/2014/main" id="{3E083957-4F42-98F3-8370-DBE88431B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56" b="97351" l="7186" r="94611">
                        <a14:foregroundMark x1="72455" y1="6954" x2="72455" y2="6954"/>
                        <a14:foregroundMark x1="60479" y1="5629" x2="60479" y2="5629"/>
                        <a14:foregroundMark x1="59880" y1="1656" x2="59880" y2="1656"/>
                        <a14:foregroundMark x1="7186" y1="11921" x2="7186" y2="11921"/>
                        <a14:foregroundMark x1="56287" y1="31457" x2="55689" y2="30795"/>
                        <a14:foregroundMark x1="93413" y1="51325" x2="93413" y2="51325"/>
                        <a14:foregroundMark x1="94611" y1="71523" x2="94611" y2="71523"/>
                        <a14:foregroundMark x1="71856" y1="91722" x2="71856" y2="91722"/>
                        <a14:foregroundMark x1="32335" y1="97020" x2="32335" y2="97020"/>
                        <a14:foregroundMark x1="71856" y1="97351" x2="71856" y2="97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7049">
            <a:off x="4835441" y="3408276"/>
            <a:ext cx="1590675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1239A24-1B83-A9BC-9235-F561373324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3018">
        <p14:prism/>
      </p:transition>
    </mc:Choice>
    <mc:Fallback xmlns="">
      <p:transition spd="slow" advTm="330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77A2E69A-23AB-5A44-9476-63B6C6714F6C}"/>
              </a:ext>
            </a:extLst>
          </p:cNvPr>
          <p:cNvSpPr/>
          <p:nvPr/>
        </p:nvSpPr>
        <p:spPr>
          <a:xfrm>
            <a:off x="154694" y="272261"/>
            <a:ext cx="59413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dirty="0">
                <a:ln w="22225">
                  <a:noFill/>
                  <a:prstDash val="solid"/>
                </a:ln>
              </a:rPr>
              <a:t>Wat weten we over </a:t>
            </a:r>
          </a:p>
        </p:txBody>
      </p:sp>
      <p:sp>
        <p:nvSpPr>
          <p:cNvPr id="4" name="Explosie: 14 punten 3">
            <a:extLst>
              <a:ext uri="{FF2B5EF4-FFF2-40B4-BE49-F238E27FC236}">
                <a16:creationId xmlns:a16="http://schemas.microsoft.com/office/drawing/2014/main" id="{0BA0593E-F364-5676-AA02-D2207D749E84}"/>
              </a:ext>
            </a:extLst>
          </p:cNvPr>
          <p:cNvSpPr/>
          <p:nvPr/>
        </p:nvSpPr>
        <p:spPr>
          <a:xfrm>
            <a:off x="1371600" y="377445"/>
            <a:ext cx="10455442" cy="6208294"/>
          </a:xfrm>
          <a:prstGeom prst="irregularSeal2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70074A92-26FA-A32F-1AA5-4B1F095BA040}"/>
              </a:ext>
            </a:extLst>
          </p:cNvPr>
          <p:cNvSpPr/>
          <p:nvPr/>
        </p:nvSpPr>
        <p:spPr>
          <a:xfrm rot="20388275">
            <a:off x="2434337" y="2705725"/>
            <a:ext cx="751584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8800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S</a:t>
            </a:r>
            <a:r>
              <a:rPr lang="nl-NL" sz="8800" b="1" cap="none" spc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uperkrachten?</a:t>
            </a:r>
            <a:endParaRPr lang="nl-NL" sz="8800" b="1" cap="none" spc="0" dirty="0">
              <a:ln w="6600">
                <a:solidFill>
                  <a:srgbClr val="0070C0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097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C572B49B75504E8E9A787A5D18D3B8" ma:contentTypeVersion="16" ma:contentTypeDescription="Een nieuw document maken." ma:contentTypeScope="" ma:versionID="b50e46e225036ec89a356382699d2bb0">
  <xsd:schema xmlns:xsd="http://www.w3.org/2001/XMLSchema" xmlns:xs="http://www.w3.org/2001/XMLSchema" xmlns:p="http://schemas.microsoft.com/office/2006/metadata/properties" xmlns:ns3="0b44632a-b9e2-47c3-8c50-2b20ff0c0bcc" xmlns:ns4="559e3f4d-7d6f-4b6b-9454-69564d0ea4fb" targetNamespace="http://schemas.microsoft.com/office/2006/metadata/properties" ma:root="true" ma:fieldsID="1e0a87456db69f93ef6a10d1d359f75b" ns3:_="" ns4:_="">
    <xsd:import namespace="0b44632a-b9e2-47c3-8c50-2b20ff0c0bcc"/>
    <xsd:import namespace="559e3f4d-7d6f-4b6b-9454-69564d0ea4f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LengthInSeconds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OCR" minOccurs="0"/>
                <xsd:element ref="ns4:MediaServiceSearchProperties" minOccurs="0"/>
                <xsd:element ref="ns4:_activity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44632a-b9e2-47c3-8c50-2b20ff0c0bc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int-hash delen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9e3f4d-7d6f-4b6b-9454-69564d0ea4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59e3f4d-7d6f-4b6b-9454-69564d0ea4fb" xsi:nil="true"/>
  </documentManagement>
</p:properties>
</file>

<file path=customXml/itemProps1.xml><?xml version="1.0" encoding="utf-8"?>
<ds:datastoreItem xmlns:ds="http://schemas.openxmlformats.org/officeDocument/2006/customXml" ds:itemID="{4EFA8151-A7AE-40E3-8BD5-73C2900509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44632a-b9e2-47c3-8c50-2b20ff0c0bcc"/>
    <ds:schemaRef ds:uri="559e3f4d-7d6f-4b6b-9454-69564d0ea4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C9221B0-491F-4E91-A7FD-9BE6EF9D099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275AE1-8E65-42FE-9DB5-1B6449F8594D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559e3f4d-7d6f-4b6b-9454-69564d0ea4fb"/>
    <ds:schemaRef ds:uri="0b44632a-b9e2-47c3-8c50-2b20ff0c0bcc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6</Words>
  <Application>Microsoft Office PowerPoint</Application>
  <PresentationFormat>Breedbeeld</PresentationFormat>
  <Paragraphs>2</Paragraphs>
  <Slides>8</Slides>
  <Notes>0</Notes>
  <HiddenSlides>0</HiddenSlides>
  <MMClips>6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Beers, Myrna van</dc:creator>
  <cp:lastModifiedBy>Myrna Nooij</cp:lastModifiedBy>
  <cp:revision>2</cp:revision>
  <dcterms:created xsi:type="dcterms:W3CDTF">2023-05-08T19:26:25Z</dcterms:created>
  <dcterms:modified xsi:type="dcterms:W3CDTF">2023-05-10T22:10:11Z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0x010100E9C572B49B75504E8E9A787A5D18D3B8</vt:lpwstr>
  </property>
</Properties>
</file>